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de-DE"/>
    </a:defPPr>
    <a:lvl1pPr marL="0" algn="l" defTabSz="9143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9143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1" algn="l" defTabSz="9143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2" algn="l" defTabSz="9143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3" algn="l" defTabSz="9143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53" algn="l" defTabSz="9143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04" algn="l" defTabSz="9143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55" algn="l" defTabSz="9143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05" algn="l" defTabSz="9143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62ADFFA3-3084-4A4B-8741-92C77DCE41BA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6F5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7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F210-24D1-4632-B654-0789EC14E8A3}" type="datetimeFigureOut">
              <a:rPr lang="de-CH" smtClean="0"/>
              <a:t>23.08.2022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F556-5FB0-4E28-9441-826097131F0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814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F210-24D1-4632-B654-0789EC14E8A3}" type="datetimeFigureOut">
              <a:rPr lang="de-CH" smtClean="0"/>
              <a:t>23.08.2022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F556-5FB0-4E28-9441-826097131F0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947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899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F210-24D1-4632-B654-0789EC14E8A3}" type="datetimeFigureOut">
              <a:rPr lang="de-CH" smtClean="0"/>
              <a:t>23.08.2022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F556-5FB0-4E28-9441-826097131F0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572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F210-24D1-4632-B654-0789EC14E8A3}" type="datetimeFigureOut">
              <a:rPr lang="de-CH" smtClean="0"/>
              <a:t>23.08.2022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F556-5FB0-4E28-9441-826097131F0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648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F210-24D1-4632-B654-0789EC14E8A3}" type="datetimeFigureOut">
              <a:rPr lang="de-CH" smtClean="0"/>
              <a:t>23.08.2022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F556-5FB0-4E28-9441-826097131F0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2636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1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1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F210-24D1-4632-B654-0789EC14E8A3}" type="datetimeFigureOut">
              <a:rPr lang="de-CH" smtClean="0"/>
              <a:t>23.08.2022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F556-5FB0-4E28-9441-826097131F0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379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7" y="365126"/>
            <a:ext cx="10515601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1831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183189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F210-24D1-4632-B654-0789EC14E8A3}" type="datetimeFigureOut">
              <a:rPr lang="de-CH" smtClean="0"/>
              <a:t>23.08.2022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F556-5FB0-4E28-9441-826097131F0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3115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F210-24D1-4632-B654-0789EC14E8A3}" type="datetimeFigureOut">
              <a:rPr lang="de-CH" smtClean="0"/>
              <a:t>23.08.2022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F556-5FB0-4E28-9441-826097131F0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678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F210-24D1-4632-B654-0789EC14E8A3}" type="datetimeFigureOut">
              <a:rPr lang="de-CH" smtClean="0"/>
              <a:t>23.08.2022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F556-5FB0-4E28-9441-826097131F0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565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F210-24D1-4632-B654-0789EC14E8A3}" type="datetimeFigureOut">
              <a:rPr lang="de-CH" smtClean="0"/>
              <a:t>23.08.2022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F556-5FB0-4E28-9441-826097131F0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17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F210-24D1-4632-B654-0789EC14E8A3}" type="datetimeFigureOut">
              <a:rPr lang="de-CH" smtClean="0"/>
              <a:t>23.08.2022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F556-5FB0-4E28-9441-826097131F0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467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5F210-24D1-4632-B654-0789EC14E8A3}" type="datetimeFigureOut">
              <a:rPr lang="de-CH" smtClean="0"/>
              <a:t>23.08.2022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599" y="6356351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2F556-5FB0-4E28-9441-826097131F0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113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2796394" y="76199"/>
            <a:ext cx="6599209" cy="6998127"/>
            <a:chOff x="2796394" y="76199"/>
            <a:chExt cx="6599209" cy="6998127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10" r="17381"/>
            <a:stretch/>
          </p:blipFill>
          <p:spPr>
            <a:xfrm>
              <a:off x="2796396" y="76199"/>
              <a:ext cx="6599207" cy="6944577"/>
            </a:xfrm>
            <a:prstGeom prst="rect">
              <a:avLst/>
            </a:prstGeom>
          </p:spPr>
        </p:pic>
        <p:grpSp>
          <p:nvGrpSpPr>
            <p:cNvPr id="4" name="Gruppieren 3"/>
            <p:cNvGrpSpPr/>
            <p:nvPr/>
          </p:nvGrpSpPr>
          <p:grpSpPr>
            <a:xfrm>
              <a:off x="2796394" y="76199"/>
              <a:ext cx="6599208" cy="6998127"/>
              <a:chOff x="2796395" y="-923282"/>
              <a:chExt cx="6599208" cy="6998127"/>
            </a:xfrm>
          </p:grpSpPr>
          <p:sp>
            <p:nvSpPr>
              <p:cNvPr id="8" name="Rechteck 7"/>
              <p:cNvSpPr/>
              <p:nvPr/>
            </p:nvSpPr>
            <p:spPr>
              <a:xfrm>
                <a:off x="2796395" y="-923282"/>
                <a:ext cx="6599207" cy="6998127"/>
              </a:xfrm>
              <a:prstGeom prst="rect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cxnSp>
            <p:nvCxnSpPr>
              <p:cNvPr id="10" name="Gerader Verbinder 9"/>
              <p:cNvCxnSpPr/>
              <p:nvPr/>
            </p:nvCxnSpPr>
            <p:spPr>
              <a:xfrm>
                <a:off x="3055187" y="222203"/>
                <a:ext cx="5545348" cy="0"/>
              </a:xfrm>
              <a:prstGeom prst="line">
                <a:avLst/>
              </a:prstGeom>
              <a:ln w="38100">
                <a:solidFill>
                  <a:srgbClr val="5B6F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feld 12"/>
              <p:cNvSpPr txBox="1"/>
              <p:nvPr/>
            </p:nvSpPr>
            <p:spPr>
              <a:xfrm>
                <a:off x="3055187" y="-778378"/>
                <a:ext cx="634041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5384800" algn="r"/>
                  </a:tabLst>
                </a:pPr>
                <a:r>
                  <a:rPr lang="de-CH" sz="6600" dirty="0">
                    <a:latin typeface="_SwissArmy" panose="02000000000000000000" pitchFamily="2" charset="0"/>
                    <a:cs typeface="72 Light" panose="020B0303030000000003" pitchFamily="34" charset="0"/>
                  </a:rPr>
                  <a:t>5</a:t>
                </a:r>
                <a:r>
                  <a:rPr lang="de-CH" sz="6600" dirty="0" smtClean="0">
                    <a:latin typeface="_SwissArmy" panose="02000000000000000000" pitchFamily="2" charset="0"/>
                    <a:cs typeface="72 Light" panose="020B0303030000000003" pitchFamily="34" charset="0"/>
                  </a:rPr>
                  <a:t> ROUNDS</a:t>
                </a:r>
                <a:endParaRPr lang="de-CH" sz="4000" dirty="0">
                  <a:latin typeface="_SwissArmy" panose="02000000000000000000" pitchFamily="2" charset="0"/>
                  <a:cs typeface="72 Light" panose="020B0303030000000003" pitchFamily="34" charset="0"/>
                </a:endParaRPr>
              </a:p>
            </p:txBody>
          </p:sp>
          <p:sp>
            <p:nvSpPr>
              <p:cNvPr id="14" name="Textfeld 13"/>
              <p:cNvSpPr txBox="1"/>
              <p:nvPr/>
            </p:nvSpPr>
            <p:spPr>
              <a:xfrm>
                <a:off x="3055186" y="222203"/>
                <a:ext cx="63404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72 Light" panose="020B0303030000000003" pitchFamily="34" charset="0"/>
                    <a:cs typeface="72 Light" panose="020B0303030000000003" pitchFamily="34" charset="0"/>
                  </a:rPr>
                  <a:t>b</a:t>
                </a:r>
                <a:r>
                  <a:rPr lang="en-US" sz="2800" dirty="0" smtClean="0">
                    <a:latin typeface="72 Light" panose="020B0303030000000003" pitchFamily="34" charset="0"/>
                    <a:cs typeface="72 Light" panose="020B0303030000000003" pitchFamily="34" charset="0"/>
                  </a:rPr>
                  <a:t>ody weight</a:t>
                </a:r>
                <a:endParaRPr lang="en-US" dirty="0">
                  <a:latin typeface="72 Light" panose="020B0303030000000003" pitchFamily="34" charset="0"/>
                  <a:cs typeface="72 Light" panose="020B0303030000000003" pitchFamily="34" charset="0"/>
                </a:endParaRPr>
              </a:p>
            </p:txBody>
          </p:sp>
          <p:sp>
            <p:nvSpPr>
              <p:cNvPr id="16" name="Textfeld 15"/>
              <p:cNvSpPr txBox="1"/>
              <p:nvPr/>
            </p:nvSpPr>
            <p:spPr>
              <a:xfrm>
                <a:off x="3055187" y="1532806"/>
                <a:ext cx="5913408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5468938" algn="r"/>
                  </a:tabLst>
                </a:pPr>
                <a:r>
                  <a:rPr lang="de-CH" sz="4400" b="1" dirty="0" smtClean="0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SQUAT	</a:t>
                </a:r>
                <a:r>
                  <a:rPr lang="de-CH" sz="4000" b="1" dirty="0" smtClean="0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20</a:t>
                </a:r>
                <a:r>
                  <a:rPr lang="de-CH" sz="4000" b="1" dirty="0" smtClean="0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x</a:t>
                </a:r>
                <a:endParaRPr lang="de-CH" sz="4000" b="1" dirty="0" smtClean="0">
                  <a:solidFill>
                    <a:schemeClr val="bg2">
                      <a:lumMod val="25000"/>
                    </a:schemeClr>
                  </a:solidFill>
                  <a:latin typeface="72 Condensed" panose="020B0506030000000003" pitchFamily="34" charset="0"/>
                  <a:cs typeface="72 Condensed" panose="020B0506030000000003" pitchFamily="34" charset="0"/>
                </a:endParaRPr>
              </a:p>
              <a:p>
                <a:pPr>
                  <a:tabLst>
                    <a:tab pos="5468938" algn="r"/>
                  </a:tabLst>
                </a:pPr>
                <a:r>
                  <a:rPr lang="de-CH" sz="4400" b="1" dirty="0" smtClean="0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REVERSE LUNGE</a:t>
                </a:r>
                <a:r>
                  <a:rPr lang="de-CH" sz="4400" b="1" dirty="0" smtClean="0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	</a:t>
                </a:r>
                <a:r>
                  <a:rPr lang="de-CH" sz="4000" b="1" dirty="0" smtClean="0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20</a:t>
                </a:r>
                <a:r>
                  <a:rPr lang="de-CH" sz="4000" b="1" dirty="0" smtClean="0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x</a:t>
                </a:r>
                <a:endParaRPr lang="de-CH" sz="4000" b="1" dirty="0">
                  <a:solidFill>
                    <a:schemeClr val="bg2">
                      <a:lumMod val="25000"/>
                    </a:schemeClr>
                  </a:solidFill>
                  <a:latin typeface="72 Condensed" panose="020B0506030000000003" pitchFamily="34" charset="0"/>
                  <a:cs typeface="72 Condensed" panose="020B0506030000000003" pitchFamily="34" charset="0"/>
                </a:endParaRPr>
              </a:p>
              <a:p>
                <a:pPr>
                  <a:tabLst>
                    <a:tab pos="5468938" algn="r"/>
                  </a:tabLst>
                </a:pPr>
                <a:r>
                  <a:rPr lang="de-CH" sz="4400" b="1" dirty="0" smtClean="0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BURPEE	</a:t>
                </a:r>
                <a:r>
                  <a:rPr lang="de-CH" sz="4000" b="1" dirty="0" smtClean="0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20</a:t>
                </a:r>
                <a:r>
                  <a:rPr lang="de-CH" sz="4000" b="1" dirty="0" smtClean="0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x</a:t>
                </a:r>
                <a:endParaRPr lang="de-CH" sz="4000" b="1" dirty="0">
                  <a:solidFill>
                    <a:schemeClr val="bg2">
                      <a:lumMod val="25000"/>
                    </a:schemeClr>
                  </a:solidFill>
                  <a:latin typeface="72 Condensed" panose="020B0506030000000003" pitchFamily="34" charset="0"/>
                  <a:cs typeface="72 Condensed" panose="020B0506030000000003" pitchFamily="34" charset="0"/>
                </a:endParaRPr>
              </a:p>
              <a:p>
                <a:pPr>
                  <a:tabLst>
                    <a:tab pos="5468938" algn="r"/>
                  </a:tabLst>
                </a:pPr>
                <a:r>
                  <a:rPr lang="de-CH" sz="4400" b="1" dirty="0" smtClean="0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SIT UP</a:t>
                </a:r>
                <a:r>
                  <a:rPr lang="de-CH" sz="4400" b="1" dirty="0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	</a:t>
                </a:r>
                <a:r>
                  <a:rPr lang="de-CH" sz="4000" b="1" dirty="0" smtClean="0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20</a:t>
                </a:r>
                <a:r>
                  <a:rPr lang="de-CH" sz="4000" b="1" dirty="0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x</a:t>
                </a:r>
                <a:endParaRPr lang="de-CH" sz="4000" b="1" dirty="0">
                  <a:solidFill>
                    <a:schemeClr val="bg2">
                      <a:lumMod val="25000"/>
                    </a:schemeClr>
                  </a:solidFill>
                  <a:latin typeface="72 Condensed" panose="020B0506030000000003" pitchFamily="34" charset="0"/>
                  <a:cs typeface="72 Condensed" panose="020B05060300000000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624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18</Words>
  <Application>Microsoft Office PowerPoint</Application>
  <PresentationFormat>Breitbild</PresentationFormat>
  <Paragraphs>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_SwissArmy</vt:lpstr>
      <vt:lpstr>72 Condensed</vt:lpstr>
      <vt:lpstr>72 Light</vt:lpstr>
      <vt:lpstr>Arial</vt:lpstr>
      <vt:lpstr>Calibri</vt:lpstr>
      <vt:lpstr>Calibri Light</vt:lpstr>
      <vt:lpstr>Office</vt:lpstr>
      <vt:lpstr>PowerPoint-Präsentation</vt:lpstr>
    </vt:vector>
  </TitlesOfParts>
  <Company>FUB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Tschanz Carine LVBGRABC</dc:creator>
  <cp:lastModifiedBy>Aegerter Marc LVBGRABC</cp:lastModifiedBy>
  <cp:revision>26</cp:revision>
  <dcterms:created xsi:type="dcterms:W3CDTF">2022-03-14T15:06:50Z</dcterms:created>
  <dcterms:modified xsi:type="dcterms:W3CDTF">2022-08-23T09:10:02Z</dcterms:modified>
</cp:coreProperties>
</file>