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de-DE"/>
    </a:defPPr>
    <a:lvl1pPr marL="0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1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2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3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53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04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55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05" algn="l" defTabSz="91430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6F5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456" y="8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F210-24D1-4632-B654-0789EC14E8A3}" type="datetimeFigureOut">
              <a:rPr lang="de-CH" smtClean="0"/>
              <a:t>10.05.2023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556-5FB0-4E28-9441-826097131F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814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F210-24D1-4632-B654-0789EC14E8A3}" type="datetimeFigureOut">
              <a:rPr lang="de-CH" smtClean="0"/>
              <a:t>10.05.2023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556-5FB0-4E28-9441-826097131F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947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899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F210-24D1-4632-B654-0789EC14E8A3}" type="datetimeFigureOut">
              <a:rPr lang="de-CH" smtClean="0"/>
              <a:t>10.05.2023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556-5FB0-4E28-9441-826097131F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572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F210-24D1-4632-B654-0789EC14E8A3}" type="datetimeFigureOut">
              <a:rPr lang="de-CH" smtClean="0"/>
              <a:t>10.05.2023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556-5FB0-4E28-9441-826097131F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648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F210-24D1-4632-B654-0789EC14E8A3}" type="datetimeFigureOut">
              <a:rPr lang="de-CH" smtClean="0"/>
              <a:t>10.05.2023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556-5FB0-4E28-9441-826097131F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636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1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1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F210-24D1-4632-B654-0789EC14E8A3}" type="datetimeFigureOut">
              <a:rPr lang="de-CH" smtClean="0"/>
              <a:t>10.05.2023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556-5FB0-4E28-9441-826097131F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379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7" y="365126"/>
            <a:ext cx="10515601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1831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183189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F210-24D1-4632-B654-0789EC14E8A3}" type="datetimeFigureOut">
              <a:rPr lang="de-CH" smtClean="0"/>
              <a:t>10.05.2023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556-5FB0-4E28-9441-826097131F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311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F210-24D1-4632-B654-0789EC14E8A3}" type="datetimeFigureOut">
              <a:rPr lang="de-CH" smtClean="0"/>
              <a:t>10.05.2023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556-5FB0-4E28-9441-826097131F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678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F210-24D1-4632-B654-0789EC14E8A3}" type="datetimeFigureOut">
              <a:rPr lang="de-CH" smtClean="0"/>
              <a:t>10.05.2023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556-5FB0-4E28-9441-826097131F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56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F210-24D1-4632-B654-0789EC14E8A3}" type="datetimeFigureOut">
              <a:rPr lang="de-CH" smtClean="0"/>
              <a:t>10.05.2023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556-5FB0-4E28-9441-826097131F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17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F210-24D1-4632-B654-0789EC14E8A3}" type="datetimeFigureOut">
              <a:rPr lang="de-CH" smtClean="0"/>
              <a:t>10.05.2023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2F556-5FB0-4E28-9441-826097131F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467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5F210-24D1-4632-B654-0789EC14E8A3}" type="datetimeFigureOut">
              <a:rPr lang="de-CH" smtClean="0"/>
              <a:t>10.05.2023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599" y="6356351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2F556-5FB0-4E28-9441-826097131F0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113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796395" y="76200"/>
            <a:ext cx="6380190" cy="7908759"/>
            <a:chOff x="2796395" y="76200"/>
            <a:chExt cx="6380190" cy="7908759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0" r="38684"/>
            <a:stretch/>
          </p:blipFill>
          <p:spPr>
            <a:xfrm>
              <a:off x="2796395" y="76200"/>
              <a:ext cx="6380190" cy="7908759"/>
            </a:xfrm>
            <a:prstGeom prst="rect">
              <a:avLst/>
            </a:prstGeom>
          </p:spPr>
        </p:pic>
        <p:grpSp>
          <p:nvGrpSpPr>
            <p:cNvPr id="4" name="Gruppieren 3"/>
            <p:cNvGrpSpPr/>
            <p:nvPr/>
          </p:nvGrpSpPr>
          <p:grpSpPr>
            <a:xfrm>
              <a:off x="2796395" y="79077"/>
              <a:ext cx="6380190" cy="7905882"/>
              <a:chOff x="2796396" y="-920404"/>
              <a:chExt cx="6380190" cy="7905882"/>
            </a:xfrm>
          </p:grpSpPr>
          <p:sp>
            <p:nvSpPr>
              <p:cNvPr id="8" name="Rechteck 7"/>
              <p:cNvSpPr/>
              <p:nvPr/>
            </p:nvSpPr>
            <p:spPr>
              <a:xfrm>
                <a:off x="2796396" y="-920404"/>
                <a:ext cx="6380190" cy="7905882"/>
              </a:xfrm>
              <a:prstGeom prst="rect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10" name="Gerader Verbinder 9"/>
              <p:cNvCxnSpPr/>
              <p:nvPr/>
            </p:nvCxnSpPr>
            <p:spPr>
              <a:xfrm>
                <a:off x="3055187" y="222203"/>
                <a:ext cx="5545348" cy="0"/>
              </a:xfrm>
              <a:prstGeom prst="line">
                <a:avLst/>
              </a:prstGeom>
              <a:ln w="38100">
                <a:solidFill>
                  <a:srgbClr val="5B6F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feld 12"/>
              <p:cNvSpPr txBox="1"/>
              <p:nvPr/>
            </p:nvSpPr>
            <p:spPr>
              <a:xfrm>
                <a:off x="3055187" y="-778378"/>
                <a:ext cx="574519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5384800" algn="r"/>
                  </a:tabLst>
                </a:pPr>
                <a:r>
                  <a:rPr lang="de-CH" sz="6600" dirty="0">
                    <a:latin typeface="_SwissArmy" panose="02000000000000000000" pitchFamily="2" charset="0"/>
                    <a:cs typeface="72 Light" panose="020B0303030000000003" pitchFamily="34" charset="0"/>
                  </a:rPr>
                  <a:t>FOR TIME</a:t>
                </a:r>
                <a:endParaRPr lang="de-CH" sz="4400" dirty="0">
                  <a:latin typeface="_SwissArmy" panose="02000000000000000000" pitchFamily="2" charset="0"/>
                  <a:cs typeface="72 Light" panose="020B0303030000000003" pitchFamily="34" charset="0"/>
                </a:endParaRPr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3055187" y="222203"/>
                <a:ext cx="55453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72 Light" panose="020B0303030000000003" pitchFamily="34" charset="0"/>
                    <a:cs typeface="72 Light" panose="020B0303030000000003" pitchFamily="34" charset="0"/>
                  </a:rPr>
                  <a:t>body weight</a:t>
                </a:r>
                <a:endParaRPr lang="en-US" dirty="0">
                  <a:latin typeface="72 Light" panose="020B0303030000000003" pitchFamily="34" charset="0"/>
                  <a:cs typeface="72 Light" panose="020B0303030000000003" pitchFamily="34" charset="0"/>
                </a:endParaRPr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3055187" y="756522"/>
                <a:ext cx="6121399" cy="513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5468938" algn="r"/>
                  </a:tabLst>
                </a:pPr>
                <a:r>
                  <a:rPr lang="de-CH" sz="28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SQUAT</a:t>
                </a:r>
                <a:r>
                  <a:rPr lang="de-CH" sz="32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	</a:t>
                </a:r>
                <a:r>
                  <a:rPr lang="de-CH" sz="26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40x</a:t>
                </a:r>
                <a:r>
                  <a:rPr lang="de-CH" sz="32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	</a:t>
                </a:r>
              </a:p>
              <a:p>
                <a:pPr>
                  <a:tabLst>
                    <a:tab pos="5468938" algn="r"/>
                  </a:tabLst>
                </a:pPr>
                <a:r>
                  <a:rPr lang="de-CH" sz="28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BURPEE</a:t>
                </a:r>
                <a:r>
                  <a:rPr lang="de-CH" sz="32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	</a:t>
                </a:r>
                <a:r>
                  <a:rPr lang="de-CH" sz="26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12x</a:t>
                </a:r>
              </a:p>
              <a:p>
                <a:pPr>
                  <a:tabLst>
                    <a:tab pos="5468938" algn="r"/>
                  </a:tabLst>
                </a:pPr>
                <a:r>
                  <a:rPr lang="de-CH" sz="28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REVERSE LUNGE</a:t>
                </a:r>
                <a:r>
                  <a:rPr lang="de-CH" sz="32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	</a:t>
                </a:r>
                <a:r>
                  <a:rPr lang="de-CH" sz="26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32x</a:t>
                </a:r>
              </a:p>
              <a:p>
                <a:pPr>
                  <a:tabLst>
                    <a:tab pos="5468938" algn="r"/>
                  </a:tabLst>
                </a:pPr>
                <a:r>
                  <a:rPr lang="de-CH" sz="28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BURPEE</a:t>
                </a:r>
                <a:r>
                  <a:rPr lang="de-CH" sz="32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	</a:t>
                </a:r>
                <a:r>
                  <a:rPr lang="de-CH" sz="26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12x</a:t>
                </a:r>
              </a:p>
              <a:p>
                <a:pPr>
                  <a:tabLst>
                    <a:tab pos="5468938" algn="r"/>
                  </a:tabLst>
                </a:pPr>
                <a:r>
                  <a:rPr lang="de-CH" sz="28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MOUNTAIN CLIMBER</a:t>
                </a:r>
                <a:r>
                  <a:rPr lang="de-CH" sz="32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	</a:t>
                </a:r>
                <a:r>
                  <a:rPr lang="de-CH" sz="26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24</a:t>
                </a:r>
                <a:r>
                  <a:rPr lang="de-CH" sz="26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</a:rPr>
                  <a:t>x</a:t>
                </a:r>
              </a:p>
              <a:p>
                <a:pPr>
                  <a:tabLst>
                    <a:tab pos="5468938" algn="r"/>
                  </a:tabLst>
                </a:pPr>
                <a:r>
                  <a:rPr lang="de-CH" sz="28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BURPEE</a:t>
                </a:r>
                <a:r>
                  <a:rPr lang="de-CH" sz="32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	</a:t>
                </a:r>
                <a:r>
                  <a:rPr lang="de-CH" sz="26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</a:rPr>
                  <a:t>12x</a:t>
                </a:r>
              </a:p>
              <a:p>
                <a:pPr>
                  <a:tabLst>
                    <a:tab pos="5468938" algn="r"/>
                  </a:tabLst>
                </a:pPr>
                <a:r>
                  <a:rPr lang="de-CH" sz="28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SIT UP</a:t>
                </a:r>
                <a:r>
                  <a:rPr lang="de-CH" sz="32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	</a:t>
                </a:r>
                <a:r>
                  <a:rPr lang="de-CH" sz="26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16x</a:t>
                </a:r>
              </a:p>
              <a:p>
                <a:pPr>
                  <a:tabLst>
                    <a:tab pos="5468938" algn="r"/>
                  </a:tabLst>
                </a:pPr>
                <a:r>
                  <a:rPr lang="de-CH" sz="28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BURPEE</a:t>
                </a:r>
                <a:r>
                  <a:rPr lang="de-CH" sz="32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	</a:t>
                </a:r>
                <a:r>
                  <a:rPr lang="de-CH" sz="26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12x</a:t>
                </a:r>
              </a:p>
              <a:p>
                <a:pPr>
                  <a:tabLst>
                    <a:tab pos="5468938" algn="r"/>
                  </a:tabLst>
                </a:pPr>
                <a:r>
                  <a:rPr lang="de-CH" sz="28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HANDSTAND PUSH UP</a:t>
                </a:r>
                <a:r>
                  <a:rPr lang="de-CH" sz="32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	</a:t>
                </a:r>
                <a:r>
                  <a:rPr lang="de-CH" sz="26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8x</a:t>
                </a:r>
              </a:p>
              <a:p>
                <a:pPr>
                  <a:tabLst>
                    <a:tab pos="5468938" algn="r"/>
                  </a:tabLst>
                </a:pPr>
                <a:r>
                  <a:rPr lang="de-CH" sz="2800" b="1" dirty="0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BURPEE</a:t>
                </a:r>
                <a:r>
                  <a:rPr lang="de-CH" sz="3200" b="1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	</a:t>
                </a:r>
                <a:r>
                  <a:rPr lang="de-CH" sz="2600" b="1">
                    <a:solidFill>
                      <a:schemeClr val="bg2">
                        <a:lumMod val="25000"/>
                      </a:schemeClr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12x</a:t>
                </a:r>
                <a:endParaRPr lang="de-CH" sz="2600" b="1" dirty="0">
                  <a:solidFill>
                    <a:schemeClr val="bg2">
                      <a:lumMod val="25000"/>
                    </a:schemeClr>
                  </a:solidFill>
                  <a:latin typeface="72 Condensed" panose="020B0506030000000003" pitchFamily="34" charset="0"/>
                  <a:cs typeface="72 Condensed" panose="020B05060300000000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886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40</Words>
  <Application>Microsoft Office PowerPoint</Application>
  <PresentationFormat>Breitbild</PresentationFormat>
  <Paragraphs>12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_SwissArmy</vt:lpstr>
      <vt:lpstr>72 Condensed</vt:lpstr>
      <vt:lpstr>72 Light</vt:lpstr>
      <vt:lpstr>Arial</vt:lpstr>
      <vt:lpstr>Calibri</vt:lpstr>
      <vt:lpstr>Calibri Light</vt:lpstr>
      <vt:lpstr>Office</vt:lpstr>
      <vt:lpstr>PowerPoint-Präsentation</vt:lpstr>
    </vt:vector>
  </TitlesOfParts>
  <Company>FUB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Tschanz Carine LVBGRABC</dc:creator>
  <cp:lastModifiedBy>Gygax Len David LVBGRABC</cp:lastModifiedBy>
  <cp:revision>36</cp:revision>
  <dcterms:created xsi:type="dcterms:W3CDTF">2022-03-14T15:06:50Z</dcterms:created>
  <dcterms:modified xsi:type="dcterms:W3CDTF">2023-05-10T11:48:14Z</dcterms:modified>
</cp:coreProperties>
</file>